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2" r:id="rId1"/>
  </p:sldMasterIdLst>
  <p:sldIdLst>
    <p:sldId id="371" r:id="rId2"/>
    <p:sldId id="256" r:id="rId3"/>
    <p:sldId id="389" r:id="rId4"/>
    <p:sldId id="372" r:id="rId5"/>
    <p:sldId id="375" r:id="rId6"/>
    <p:sldId id="374" r:id="rId7"/>
    <p:sldId id="390" r:id="rId8"/>
    <p:sldId id="376" r:id="rId9"/>
    <p:sldId id="391" r:id="rId10"/>
    <p:sldId id="392" r:id="rId11"/>
    <p:sldId id="394" r:id="rId12"/>
    <p:sldId id="393" r:id="rId13"/>
    <p:sldId id="395" r:id="rId14"/>
    <p:sldId id="377" r:id="rId15"/>
    <p:sldId id="396" r:id="rId16"/>
    <p:sldId id="378" r:id="rId17"/>
    <p:sldId id="379" r:id="rId18"/>
    <p:sldId id="380" r:id="rId19"/>
    <p:sldId id="381" r:id="rId20"/>
    <p:sldId id="397" r:id="rId21"/>
    <p:sldId id="400" r:id="rId22"/>
    <p:sldId id="398" r:id="rId23"/>
    <p:sldId id="399" r:id="rId24"/>
    <p:sldId id="401" r:id="rId25"/>
    <p:sldId id="383" r:id="rId26"/>
    <p:sldId id="384" r:id="rId27"/>
    <p:sldId id="385" r:id="rId28"/>
    <p:sldId id="386" r:id="rId29"/>
    <p:sldId id="402" r:id="rId30"/>
    <p:sldId id="387" r:id="rId31"/>
    <p:sldId id="38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E422"/>
    <a:srgbClr val="FF9933"/>
    <a:srgbClr val="0033CC"/>
    <a:srgbClr val="9933FF"/>
    <a:srgbClr val="FF00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93" d="100"/>
          <a:sy n="93" d="100"/>
        </p:scale>
        <p:origin x="1470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F851B-0347-4BCA-B67F-C3A8A101EF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90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95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73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021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37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98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114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19450-01DD-47C6-B59E-5DFFCEB24E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145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0DF45-F942-40AE-848D-E84AFA7EE13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75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C6099-C4B8-471D-AFDF-D6FB3D0DA6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09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38A16-338E-435A-954B-3F5F07CC68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62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825E5-C8C0-4D7E-86CA-C96446BF749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44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2B54A-F93D-42AF-8E73-2AE898609B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4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7765A-BAE1-4FA5-966C-75C2747327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1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F23CAE-66DB-4B8C-8521-53B8678D31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05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60761-B744-4417-A011-B8FFE51C9B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05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279012-B313-4C54-BF5E-79C9605DB9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9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D0A28783-C7F4-4C16-A84C-D8DE5BD5AA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264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4999CEF-34A1-4CFB-BF22-3E04021F27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Airplane Components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535D72D-DB33-4A78-9379-D4C7AE23F3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eaLnBrk="1" hangingPunct="1"/>
            <a:r>
              <a:rPr lang="en-US" altLang="en-US" sz="4800" dirty="0"/>
              <a:t>Getting to Know</a:t>
            </a:r>
          </a:p>
          <a:p>
            <a:pPr eaLnBrk="1" hangingPunct="1"/>
            <a:r>
              <a:rPr lang="en-US" altLang="en-US" sz="4800" dirty="0"/>
              <a:t>Your Airplane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48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Empennage: Rudder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3051-9264-4742-AA48-3F55528F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57670"/>
            <a:ext cx="6682584" cy="4919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894BE3-AD8F-47AF-81BB-A45D825094B0}"/>
              </a:ext>
            </a:extLst>
          </p:cNvPr>
          <p:cNvSpPr/>
          <p:nvPr/>
        </p:nvSpPr>
        <p:spPr>
          <a:xfrm>
            <a:off x="6553200" y="3276600"/>
            <a:ext cx="13716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6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48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Empennage: Rudder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3051-9264-4742-AA48-3F55528F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57670"/>
            <a:ext cx="6682584" cy="4919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894BE3-AD8F-47AF-81BB-A45D825094B0}"/>
              </a:ext>
            </a:extLst>
          </p:cNvPr>
          <p:cNvSpPr/>
          <p:nvPr/>
        </p:nvSpPr>
        <p:spPr>
          <a:xfrm>
            <a:off x="6553200" y="3276600"/>
            <a:ext cx="13716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0D481-0B5C-4004-9C54-950A85985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9" y="1066800"/>
            <a:ext cx="4638491" cy="5685893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881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" y="3507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Empennage: Elevator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3051-9264-4742-AA48-3F55528F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57670"/>
            <a:ext cx="6682584" cy="4919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894BE3-AD8F-47AF-81BB-A45D825094B0}"/>
              </a:ext>
            </a:extLst>
          </p:cNvPr>
          <p:cNvSpPr/>
          <p:nvPr/>
        </p:nvSpPr>
        <p:spPr>
          <a:xfrm>
            <a:off x="6431280" y="5791200"/>
            <a:ext cx="146304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" y="3507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Empennage: Elevator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3051-9264-4742-AA48-3F55528F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57670"/>
            <a:ext cx="6682584" cy="4919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894BE3-AD8F-47AF-81BB-A45D825094B0}"/>
              </a:ext>
            </a:extLst>
          </p:cNvPr>
          <p:cNvSpPr/>
          <p:nvPr/>
        </p:nvSpPr>
        <p:spPr>
          <a:xfrm>
            <a:off x="6431280" y="5791200"/>
            <a:ext cx="146304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C629F-E25C-4330-A836-1260B521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42999"/>
            <a:ext cx="5257800" cy="5648379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9339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159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Stabilator vs. Elevator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7B3B3-D7D8-45C5-B422-AA195981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96069"/>
            <a:ext cx="7543800" cy="57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31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Basic Airplane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5A9DA-C43C-422E-B7A4-1BA4846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8" y="1143000"/>
            <a:ext cx="8494805" cy="5669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2AD7CC-F7F7-451B-8705-FDFCABF85FC3}"/>
              </a:ext>
            </a:extLst>
          </p:cNvPr>
          <p:cNvSpPr/>
          <p:nvPr/>
        </p:nvSpPr>
        <p:spPr>
          <a:xfrm>
            <a:off x="3855720" y="1447800"/>
            <a:ext cx="1005840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77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883" y="34159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Wings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F1F9E-45C9-4F2B-B136-77D15F78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37" y="1295400"/>
            <a:ext cx="92677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9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Wing Configurations: High Wing Monoplane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B1CBE-FEE5-420F-A272-F9A15DFE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1390570"/>
            <a:ext cx="9133490" cy="54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Wing Configurations: Low Wing Monoplane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C2F42-C550-4A7A-8077-5012BB61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45" y="1905001"/>
            <a:ext cx="9167490" cy="49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1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Wing Configurations: Biplane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7E891E-DA3F-4B6A-BA71-6009962BE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" y="1333446"/>
            <a:ext cx="904460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5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21" y="23648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Basic Airplane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5A9DA-C43C-422E-B7A4-1BA4846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9" y="1176816"/>
            <a:ext cx="8494806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1021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Wings: Ailerons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F1F9E-45C9-4F2B-B136-77D15F78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87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A50DE0-B19B-4659-B007-674A425C00F4}"/>
              </a:ext>
            </a:extLst>
          </p:cNvPr>
          <p:cNvSpPr/>
          <p:nvPr/>
        </p:nvSpPr>
        <p:spPr>
          <a:xfrm>
            <a:off x="6400800" y="3200400"/>
            <a:ext cx="914400" cy="3657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9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1021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Wings: Ailerons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F1F9E-45C9-4F2B-B136-77D15F78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87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A50DE0-B19B-4659-B007-674A425C00F4}"/>
              </a:ext>
            </a:extLst>
          </p:cNvPr>
          <p:cNvSpPr/>
          <p:nvPr/>
        </p:nvSpPr>
        <p:spPr>
          <a:xfrm>
            <a:off x="6400800" y="3200400"/>
            <a:ext cx="914400" cy="3657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69D67-AAA1-4DDF-A72E-4A7E7F4A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4373105" cy="4315865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7698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1021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Wings: Flaps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F1F9E-45C9-4F2B-B136-77D15F78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87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DB3771-68CD-4DC4-BC72-C1D188D6F649}"/>
              </a:ext>
            </a:extLst>
          </p:cNvPr>
          <p:cNvSpPr/>
          <p:nvPr/>
        </p:nvSpPr>
        <p:spPr>
          <a:xfrm>
            <a:off x="4023360" y="1615440"/>
            <a:ext cx="1005840" cy="3657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3062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Wings: Flaps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38E88-D8C1-4657-8707-8F26AE32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58" y="1524000"/>
            <a:ext cx="4023993" cy="4120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9E9DF-9179-4853-9C02-43BB32FF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24000"/>
            <a:ext cx="3950156" cy="412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4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Basic Airplane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5A9DA-C43C-422E-B7A4-1BA4846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8" y="1143000"/>
            <a:ext cx="8494805" cy="5669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2AD7CC-F7F7-451B-8705-FDFCABF85FC3}"/>
              </a:ext>
            </a:extLst>
          </p:cNvPr>
          <p:cNvSpPr/>
          <p:nvPr/>
        </p:nvSpPr>
        <p:spPr>
          <a:xfrm>
            <a:off x="2590800" y="5943600"/>
            <a:ext cx="2103120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7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5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Landing Gear: Tricycle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E9536-2E0C-4176-9FBF-EF6788D5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8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5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93" y="1450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Landing Gear: Tailwheel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4CABA-AE4D-4843-BA0E-41477B0D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" y="1676400"/>
            <a:ext cx="9150828" cy="47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77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7886700" cy="8382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Landing Gear: Floats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056EF-32BB-43E0-A62E-E1FEC254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10394"/>
            <a:ext cx="7772400" cy="58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49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276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Landing Gear: Skis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97E91-F1B7-4048-A45F-D9A1673A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4" y="1447800"/>
            <a:ext cx="8940432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98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Basic Airplane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5A9DA-C43C-422E-B7A4-1BA4846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8" y="1143000"/>
            <a:ext cx="8494805" cy="5669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2AD7CC-F7F7-451B-8705-FDFCABF85FC3}"/>
              </a:ext>
            </a:extLst>
          </p:cNvPr>
          <p:cNvSpPr/>
          <p:nvPr/>
        </p:nvSpPr>
        <p:spPr>
          <a:xfrm>
            <a:off x="609600" y="3454066"/>
            <a:ext cx="1752600" cy="5083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5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Basic Airplane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5A9DA-C43C-422E-B7A4-1BA4846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8" y="1143000"/>
            <a:ext cx="8494805" cy="5669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2AD7CC-F7F7-451B-8705-FDFCABF85FC3}"/>
              </a:ext>
            </a:extLst>
          </p:cNvPr>
          <p:cNvSpPr/>
          <p:nvPr/>
        </p:nvSpPr>
        <p:spPr>
          <a:xfrm>
            <a:off x="6477000" y="3861342"/>
            <a:ext cx="155448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7886700" cy="9144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99CC"/>
                </a:solidFill>
              </a:rPr>
              <a:t>Firewall Forward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8A1477-424D-4704-BF6C-921B9416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05637"/>
            <a:ext cx="6324600" cy="58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01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gine_Intro">
            <a:hlinkClick r:id="" action="ppaction://media"/>
            <a:extLst>
              <a:ext uri="{FF2B5EF4-FFF2-40B4-BE49-F238E27FC236}">
                <a16:creationId xmlns:a16="http://schemas.microsoft.com/office/drawing/2014/main" id="{0697AFEE-C663-41CD-1E62-B590C9B979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3226"/>
            <a:ext cx="9144000" cy="51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1125"/>
            <a:ext cx="7886700" cy="94947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Older Fuselage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1498A-5264-4605-95C4-F476377B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58955"/>
            <a:ext cx="5715000" cy="59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91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21" y="34159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Modern Fuselage: Monocoque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712C5-A80F-4A48-BAF9-C5AC87B2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00200"/>
            <a:ext cx="8503920" cy="46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48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99CC"/>
                </a:solidFill>
              </a:rPr>
              <a:t>Modern </a:t>
            </a:r>
            <a:r>
              <a:rPr lang="en-US" altLang="en-US" sz="4000" dirty="0" err="1">
                <a:solidFill>
                  <a:srgbClr val="0099CC"/>
                </a:solidFill>
              </a:rPr>
              <a:t>Fuselage:Semi-monocoque</a:t>
            </a:r>
            <a:endParaRPr lang="en-US" altLang="en-US" sz="4000" dirty="0">
              <a:solidFill>
                <a:srgbClr val="0099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7F3C7-1749-4245-A548-9F459FD4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600200"/>
            <a:ext cx="8321040" cy="44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138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Basic Airplane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5A9DA-C43C-422E-B7A4-1BA4846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54922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2AD7CC-F7F7-451B-8705-FDFCABF85FC3}"/>
              </a:ext>
            </a:extLst>
          </p:cNvPr>
          <p:cNvSpPr/>
          <p:nvPr/>
        </p:nvSpPr>
        <p:spPr>
          <a:xfrm>
            <a:off x="5029200" y="1371600"/>
            <a:ext cx="18288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9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Empennage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3051-9264-4742-AA48-3F55528F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55642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2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F9A5BB-82DA-42FC-B20A-10878AD6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3645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99CC"/>
                </a:solidFill>
              </a:rPr>
              <a:t>Empennage: Stationary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3051-9264-4742-AA48-3F55528F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57670"/>
            <a:ext cx="6682584" cy="4919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894BE3-AD8F-47AF-81BB-A45D825094B0}"/>
              </a:ext>
            </a:extLst>
          </p:cNvPr>
          <p:cNvSpPr/>
          <p:nvPr/>
        </p:nvSpPr>
        <p:spPr>
          <a:xfrm>
            <a:off x="4343400" y="1752600"/>
            <a:ext cx="256032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704AA-7AF9-4F41-A96E-D7D77FB828BC}"/>
              </a:ext>
            </a:extLst>
          </p:cNvPr>
          <p:cNvSpPr/>
          <p:nvPr/>
        </p:nvSpPr>
        <p:spPr>
          <a:xfrm>
            <a:off x="2385113" y="2391729"/>
            <a:ext cx="27432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0915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1191</TotalTime>
  <Words>103</Words>
  <Application>Microsoft Office PowerPoint</Application>
  <PresentationFormat>On-screen Show (4:3)</PresentationFormat>
  <Paragraphs>32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Corbel</vt:lpstr>
      <vt:lpstr>Depth</vt:lpstr>
      <vt:lpstr>Airplane Components</vt:lpstr>
      <vt:lpstr>Basic Airplane Components</vt:lpstr>
      <vt:lpstr>Basic Airplane Components</vt:lpstr>
      <vt:lpstr>Older Fuselage Design</vt:lpstr>
      <vt:lpstr>Modern Fuselage: Monocoque</vt:lpstr>
      <vt:lpstr>Modern Fuselage:Semi-monocoque</vt:lpstr>
      <vt:lpstr>Basic Airplane Components</vt:lpstr>
      <vt:lpstr>Empennage</vt:lpstr>
      <vt:lpstr>Empennage: Stationary</vt:lpstr>
      <vt:lpstr>Empennage: Rudder</vt:lpstr>
      <vt:lpstr>Empennage: Rudder</vt:lpstr>
      <vt:lpstr>Empennage: Elevator</vt:lpstr>
      <vt:lpstr>Empennage: Elevator</vt:lpstr>
      <vt:lpstr>Stabilator vs. Elevator</vt:lpstr>
      <vt:lpstr>Basic Airplane Components</vt:lpstr>
      <vt:lpstr>Wings</vt:lpstr>
      <vt:lpstr>Wing Configurations: High Wing Monoplane</vt:lpstr>
      <vt:lpstr>Wing Configurations: Low Wing Monoplane</vt:lpstr>
      <vt:lpstr>Wing Configurations: Biplane</vt:lpstr>
      <vt:lpstr>Wings: Ailerons</vt:lpstr>
      <vt:lpstr>Wings: Ailerons</vt:lpstr>
      <vt:lpstr>Wings: Flaps</vt:lpstr>
      <vt:lpstr>Wings: Flaps</vt:lpstr>
      <vt:lpstr>Basic Airplane Components</vt:lpstr>
      <vt:lpstr>Landing Gear: Tricycle</vt:lpstr>
      <vt:lpstr>Landing Gear: Tailwheel</vt:lpstr>
      <vt:lpstr>Landing Gear: Floats</vt:lpstr>
      <vt:lpstr>Landing Gear: Skis</vt:lpstr>
      <vt:lpstr>Basic Airplane Components</vt:lpstr>
      <vt:lpstr>Firewall Forward</vt:lpstr>
      <vt:lpstr>PowerPoint Presentation</vt:lpstr>
    </vt:vector>
  </TitlesOfParts>
  <Company>Chesapeake Sport Pilot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Kathy Harkness</dc:creator>
  <cp:lastModifiedBy>Kathy Harkness</cp:lastModifiedBy>
  <cp:revision>117</cp:revision>
  <dcterms:created xsi:type="dcterms:W3CDTF">1998-09-15T15:57:46Z</dcterms:created>
  <dcterms:modified xsi:type="dcterms:W3CDTF">2026-01-29T23:01:36Z</dcterms:modified>
</cp:coreProperties>
</file>